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 b="def" i="def"/>
      <a:tcStyle>
        <a:tcBdr/>
        <a:fill>
          <a:solidFill>
            <a:srgbClr val="E7F1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 b="def" i="def"/>
      <a:tcStyle>
        <a:tcBdr/>
        <a:fill>
          <a:solidFill>
            <a:srgbClr val="FCFB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 b="def" i="def"/>
      <a:tcStyle>
        <a:tcBdr/>
        <a:fill>
          <a:solidFill>
            <a:srgbClr val="E9E7E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4" name="Shape 11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4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4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5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96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97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Número do diapositivo"/>
          <p:cNvSpPr txBox="1"/>
          <p:nvPr>
            <p:ph type="sldNum" sz="quarter" idx="2"/>
          </p:nvPr>
        </p:nvSpPr>
        <p:spPr>
          <a:xfrm>
            <a:off x="8531787" y="4242435"/>
            <a:ext cx="548641" cy="28575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106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23" name="Nível u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4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o do título"/>
          <p:cNvSpPr txBox="1"/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cap="all" sz="3600"/>
            </a:lvl1pPr>
          </a:lstStyle>
          <a:p>
            <a:pPr/>
            <a:r>
              <a:t>Texto do título</a:t>
            </a:r>
          </a:p>
        </p:txBody>
      </p:sp>
      <p:sp>
        <p:nvSpPr>
          <p:cNvPr id="32" name="Nível um…"/>
          <p:cNvSpPr txBox="1"/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41" name="Nível um…"/>
          <p:cNvSpPr txBox="1"/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50" name="Nível um…"/>
          <p:cNvSpPr txBox="1"/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1" name="Text Placeholder 4"/>
          <p:cNvSpPr/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pPr>
          </a:p>
        </p:txBody>
      </p:sp>
      <p:sp>
        <p:nvSpPr>
          <p:cNvPr id="5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60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o do título"/>
          <p:cNvSpPr txBox="1"/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75" name="Nível um…"/>
          <p:cNvSpPr txBox="1"/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76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o do título"/>
          <p:cNvSpPr txBox="1"/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84" name="Picture Placeholder 2"/>
          <p:cNvSpPr/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5" name="Nível um…"/>
          <p:cNvSpPr txBox="1"/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6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Texto do título"/>
          <p:cNvSpPr txBox="1"/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Texto do título</a:t>
            </a:r>
          </a:p>
        </p:txBody>
      </p:sp>
      <p:sp>
        <p:nvSpPr>
          <p:cNvPr id="5" name="Nível um…"/>
          <p:cNvSpPr txBox="1"/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" name="Número do diapositivo"/>
          <p:cNvSpPr txBox="1"/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ubtitle 2"/>
          <p:cNvSpPr txBox="1"/>
          <p:nvPr>
            <p:ph type="body" sz="half" idx="1"/>
          </p:nvPr>
        </p:nvSpPr>
        <p:spPr>
          <a:xfrm>
            <a:off x="476549" y="3593698"/>
            <a:ext cx="7818377" cy="1556554"/>
          </a:xfrm>
          <a:prstGeom prst="rect">
            <a:avLst/>
          </a:prstGeom>
        </p:spPr>
        <p:txBody>
          <a:bodyPr/>
          <a:lstStyle/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Bem vindos </a:t>
            </a:r>
          </a:p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 </a:t>
            </a:r>
            <a:r>
              <a:t>A</a:t>
            </a:r>
            <a:r>
              <a:t> NOVA VIDA EM CRISTO</a:t>
            </a:r>
          </a:p>
        </p:txBody>
      </p:sp>
      <p:pic>
        <p:nvPicPr>
          <p:cNvPr id="117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964" y="88531"/>
            <a:ext cx="7548018" cy="28305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Picture 12" descr="Picture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39330" y="608070"/>
            <a:ext cx="1804417" cy="1578865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PCE - DESCUBRA"/>
          <p:cNvSpPr/>
          <p:nvPr/>
        </p:nvSpPr>
        <p:spPr>
          <a:xfrm>
            <a:off x="257693" y="1289883"/>
            <a:ext cx="4880654" cy="96801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>
              <a:defRPr b="1" sz="4900">
                <a:ln w="12700" cap="flat">
                  <a:solidFill>
                    <a:srgbClr val="E22400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 - DESCUBRA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 Batismo</a:t>
            </a:r>
          </a:p>
        </p:txBody>
      </p:sp>
      <p:sp>
        <p:nvSpPr>
          <p:cNvPr id="160" name="Content Placeholder 2"/>
          <p:cNvSpPr txBox="1"/>
          <p:nvPr>
            <p:ph type="body" idx="1"/>
          </p:nvPr>
        </p:nvSpPr>
        <p:spPr>
          <a:xfrm>
            <a:off x="271376" y="1200150"/>
            <a:ext cx="7949453" cy="3847021"/>
          </a:xfrm>
          <a:prstGeom prst="rect">
            <a:avLst/>
          </a:prstGeom>
        </p:spPr>
        <p:txBody>
          <a:bodyPr/>
          <a:lstStyle/>
          <a:p>
            <a:pPr>
              <a:defRPr b="1" sz="2400"/>
            </a:pPr>
            <a:r>
              <a:t>E as crianças?</a:t>
            </a:r>
          </a:p>
          <a:p>
            <a:pPr lvl="1" marL="640080" indent="-228600">
              <a:buClr>
                <a:schemeClr val="accent2"/>
              </a:buClr>
              <a:defRPr sz="2400"/>
            </a:pPr>
            <a:r>
              <a:t>Uma criança, até certa idade, não tem capacidade de discernimento, fé e decisão. Por isso elas não devem ser batizadas. Assim, mesmo que você já tenha sido batizado quando criança, deve receber o batismo novamente.</a:t>
            </a:r>
            <a:endParaRPr sz="2000"/>
          </a:p>
          <a:p>
            <a:pPr lvl="1" marL="0" indent="365759">
              <a:spcBef>
                <a:spcPts val="400"/>
              </a:spcBef>
              <a:buSzTx/>
              <a:buNone/>
              <a:defRPr sz="1100"/>
            </a:pPr>
          </a:p>
          <a:p>
            <a:pPr>
              <a:defRPr b="1" sz="2400"/>
            </a:pPr>
            <a:r>
              <a:t>Quando uma pessoa deve ser batizada?</a:t>
            </a:r>
          </a:p>
          <a:p>
            <a:pPr lvl="1" marL="640080" indent="-228600">
              <a:buClr>
                <a:schemeClr val="accent2"/>
              </a:buClr>
              <a:defRPr sz="2400"/>
            </a:pPr>
            <a:r>
              <a:t>De acordo com a Bíblia, logo após ela manifestar sua fé em Jesus. O objetivo do curso </a:t>
            </a:r>
            <a:r>
              <a:rPr b="1" i="1"/>
              <a:t>LIDERE Nível 1</a:t>
            </a:r>
            <a:r>
              <a:t> é confirmar a fé e consolidar a decisão por Jesus.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6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ound Diagonal Corner Rectangle 6"/>
          <p:cNvSpPr txBox="1"/>
          <p:nvPr/>
        </p:nvSpPr>
        <p:spPr>
          <a:xfrm>
            <a:off x="4005753" y="1219185"/>
            <a:ext cx="4236191" cy="1666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600">
                <a:solidFill>
                  <a:srgbClr val="006060"/>
                </a:solidFill>
              </a:defRPr>
            </a:lvl1pPr>
          </a:lstStyle>
          <a:p>
            <a:pPr/>
            <a:r>
              <a:t>Em sua opinião, quais são os significados do batismo?</a:t>
            </a:r>
          </a:p>
        </p:txBody>
      </p:sp>
      <p:pic>
        <p:nvPicPr>
          <p:cNvPr id="163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022" y="484686"/>
            <a:ext cx="3461362" cy="432670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6" name="Rounded Rectangle 4"/>
          <p:cNvGrpSpPr/>
          <p:nvPr/>
        </p:nvGrpSpPr>
        <p:grpSpPr>
          <a:xfrm>
            <a:off x="4090637" y="3838907"/>
            <a:ext cx="4130192" cy="865131"/>
            <a:chOff x="0" y="0"/>
            <a:chExt cx="4130190" cy="865130"/>
          </a:xfrm>
        </p:grpSpPr>
        <p:sp>
          <p:nvSpPr>
            <p:cNvPr id="164" name="Retangular"/>
            <p:cNvSpPr/>
            <p:nvPr/>
          </p:nvSpPr>
          <p:spPr>
            <a:xfrm>
              <a:off x="0" y="0"/>
              <a:ext cx="4130191" cy="865131"/>
            </a:xfrm>
            <a:prstGeom prst="roundRect">
              <a:avLst>
                <a:gd name="adj" fmla="val 0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5" name="Além da marca pública da fé, o batismo tem outros significados:"/>
            <p:cNvSpPr txBox="1"/>
            <p:nvPr/>
          </p:nvSpPr>
          <p:spPr>
            <a:xfrm>
              <a:off x="45719" y="62077"/>
              <a:ext cx="4038751" cy="7409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2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Além da marca pública da fé, o batismo tem outros significados: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1. Purificação dos pecados</a:t>
            </a:r>
          </a:p>
        </p:txBody>
      </p:sp>
      <p:sp>
        <p:nvSpPr>
          <p:cNvPr id="169" name="Content Placeholder 2"/>
          <p:cNvSpPr txBox="1"/>
          <p:nvPr>
            <p:ph type="body" idx="1"/>
          </p:nvPr>
        </p:nvSpPr>
        <p:spPr>
          <a:xfrm>
            <a:off x="439086" y="1144235"/>
            <a:ext cx="7793909" cy="3655307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700"/>
              </a:spcBef>
              <a:defRPr sz="3200"/>
            </a:pPr>
            <a:r>
              <a:t>Um dos significados do batismo é a purificação dos pecados;</a:t>
            </a:r>
          </a:p>
          <a:p>
            <a:pPr>
              <a:lnSpc>
                <a:spcPct val="110000"/>
              </a:lnSpc>
              <a:spcBef>
                <a:spcPts val="700"/>
              </a:spcBef>
              <a:defRPr sz="3200"/>
            </a:pPr>
            <a:r>
              <a:t>Entretanto o batismo é apenas um símbolo da purificação dos pecados;</a:t>
            </a:r>
          </a:p>
          <a:p>
            <a:pPr>
              <a:lnSpc>
                <a:spcPct val="110000"/>
              </a:lnSpc>
              <a:spcBef>
                <a:spcPts val="700"/>
              </a:spcBef>
              <a:defRPr sz="3200"/>
            </a:pPr>
            <a:r>
              <a:t>O que de fato nos purificou e purifica é o sangue de Jesus.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le 2"/>
          <p:cNvSpPr txBox="1"/>
          <p:nvPr>
            <p:ph type="title"/>
          </p:nvPr>
        </p:nvSpPr>
        <p:spPr>
          <a:xfrm>
            <a:off x="282234" y="200745"/>
            <a:ext cx="8055558" cy="742951"/>
          </a:xfrm>
          <a:prstGeom prst="rect">
            <a:avLst/>
          </a:prstGeom>
        </p:spPr>
        <p:txBody>
          <a:bodyPr/>
          <a:lstStyle>
            <a:lvl1pPr defTabSz="658368">
              <a:defRPr spc="-72" sz="2304"/>
            </a:lvl1pPr>
          </a:lstStyle>
          <a:p>
            <a:pPr/>
            <a:r>
              <a:t>2. Identificação com Cristo: morte e ressurreição para uma nova vida</a:t>
            </a:r>
          </a:p>
        </p:txBody>
      </p:sp>
      <p:sp>
        <p:nvSpPr>
          <p:cNvPr id="172" name="Content Placeholder 2"/>
          <p:cNvSpPr txBox="1"/>
          <p:nvPr>
            <p:ph type="body" idx="1"/>
          </p:nvPr>
        </p:nvSpPr>
        <p:spPr>
          <a:xfrm>
            <a:off x="282233" y="1269933"/>
            <a:ext cx="8055558" cy="2746096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9000"/>
              </a:lnSpc>
              <a:defRPr sz="2400"/>
            </a:pPr>
            <a:r>
              <a:t>Quando uma pessoa é batizada, além de manifestar publicamente sua fé em Jesus dizendo “Agora eu pertenço a Cristo”, ela também se identifica com Ele em sua morte e ressurreição;</a:t>
            </a:r>
            <a:endParaRPr sz="2000"/>
          </a:p>
          <a:p>
            <a:pPr>
              <a:lnSpc>
                <a:spcPct val="99000"/>
              </a:lnSpc>
              <a:defRPr sz="2400"/>
            </a:pPr>
            <a:r>
              <a:t>A descida às águas simboliza a morte de Jesus;</a:t>
            </a:r>
            <a:endParaRPr sz="2000"/>
          </a:p>
          <a:p>
            <a:pPr>
              <a:lnSpc>
                <a:spcPct val="99000"/>
              </a:lnSpc>
              <a:defRPr sz="2400"/>
            </a:pPr>
            <a:r>
              <a:t>A subida às águas simboliza a ressurreição de Jesus.</a:t>
            </a:r>
          </a:p>
        </p:txBody>
      </p:sp>
      <p:grpSp>
        <p:nvGrpSpPr>
          <p:cNvPr id="175" name="Rounded Rectangle 3"/>
          <p:cNvGrpSpPr/>
          <p:nvPr/>
        </p:nvGrpSpPr>
        <p:grpSpPr>
          <a:xfrm>
            <a:off x="282232" y="4189695"/>
            <a:ext cx="7938597" cy="824915"/>
            <a:chOff x="0" y="0"/>
            <a:chExt cx="7938595" cy="824913"/>
          </a:xfrm>
        </p:grpSpPr>
        <p:sp>
          <p:nvSpPr>
            <p:cNvPr id="173" name="Retangular"/>
            <p:cNvSpPr/>
            <p:nvPr/>
          </p:nvSpPr>
          <p:spPr>
            <a:xfrm>
              <a:off x="0" y="0"/>
              <a:ext cx="7938596" cy="824914"/>
            </a:xfrm>
            <a:prstGeom prst="roundRect">
              <a:avLst>
                <a:gd name="adj" fmla="val 0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4" name="No batismo, morremos para uma vida velha e ressuscitamos para uma nova vida."/>
            <p:cNvSpPr txBox="1"/>
            <p:nvPr/>
          </p:nvSpPr>
          <p:spPr>
            <a:xfrm>
              <a:off x="45719" y="32072"/>
              <a:ext cx="7847156" cy="760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No batismo, morremos para uma vida velha e ressuscitamos para uma nova vida.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itle 2"/>
          <p:cNvSpPr txBox="1"/>
          <p:nvPr>
            <p:ph type="title"/>
          </p:nvPr>
        </p:nvSpPr>
        <p:spPr>
          <a:xfrm>
            <a:off x="282233" y="200745"/>
            <a:ext cx="8088978" cy="742951"/>
          </a:xfrm>
          <a:prstGeom prst="rect">
            <a:avLst/>
          </a:prstGeom>
        </p:spPr>
        <p:txBody>
          <a:bodyPr/>
          <a:lstStyle>
            <a:lvl1pPr defTabSz="612648">
              <a:defRPr spc="-67" sz="2144"/>
            </a:lvl1pPr>
          </a:lstStyle>
          <a:p>
            <a:pPr/>
            <a:r>
              <a:t>3. Identificação com a Igreja de Jesus e compromisso com uma Igreja local</a:t>
            </a:r>
          </a:p>
        </p:txBody>
      </p:sp>
      <p:sp>
        <p:nvSpPr>
          <p:cNvPr id="178" name="Content Placeholder 2"/>
          <p:cNvSpPr txBox="1"/>
          <p:nvPr>
            <p:ph type="body" idx="1"/>
          </p:nvPr>
        </p:nvSpPr>
        <p:spPr>
          <a:xfrm>
            <a:off x="282233" y="1219793"/>
            <a:ext cx="7972012" cy="2746096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88000"/>
              </a:lnSpc>
              <a:defRPr sz="2400"/>
            </a:pPr>
            <a:r>
              <a:t>A partir do momento em que os convertidos a Cristo são batizados, passam a ter algo em comum com os outros e com os que já passaram por essa experiência: esse grupo de convertidos é chamado “Igreja”;</a:t>
            </a:r>
            <a:endParaRPr sz="2000"/>
          </a:p>
          <a:p>
            <a:pPr>
              <a:lnSpc>
                <a:spcPct val="88000"/>
              </a:lnSpc>
              <a:defRPr sz="2400"/>
            </a:pPr>
            <a:r>
              <a:t>Além do batismo nas águas, outro fator em comum é o batismo no Espírito Santo;</a:t>
            </a:r>
            <a:endParaRPr sz="2000"/>
          </a:p>
          <a:p>
            <a:pPr>
              <a:lnSpc>
                <a:spcPct val="88000"/>
              </a:lnSpc>
              <a:defRPr sz="2400"/>
            </a:pPr>
            <a:r>
              <a:t>O batismo também gera compromisso com a Igreja local.</a:t>
            </a:r>
          </a:p>
        </p:txBody>
      </p:sp>
      <p:grpSp>
        <p:nvGrpSpPr>
          <p:cNvPr id="181" name="Rounded Rectangle 3"/>
          <p:cNvGrpSpPr/>
          <p:nvPr/>
        </p:nvGrpSpPr>
        <p:grpSpPr>
          <a:xfrm>
            <a:off x="282232" y="4189695"/>
            <a:ext cx="7972014" cy="824915"/>
            <a:chOff x="0" y="0"/>
            <a:chExt cx="7972012" cy="824913"/>
          </a:xfrm>
        </p:grpSpPr>
        <p:sp>
          <p:nvSpPr>
            <p:cNvPr id="179" name="Retangular"/>
            <p:cNvSpPr/>
            <p:nvPr/>
          </p:nvSpPr>
          <p:spPr>
            <a:xfrm>
              <a:off x="0" y="0"/>
              <a:ext cx="7972013" cy="824914"/>
            </a:xfrm>
            <a:prstGeom prst="roundRect">
              <a:avLst>
                <a:gd name="adj" fmla="val 0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0" name="Não se pode fazer parte da Igreja de Jesus, sem se estar em uma Igreja local. Na próxima aula vamos conhecer um pouco sobre a Catedral."/>
            <p:cNvSpPr txBox="1"/>
            <p:nvPr/>
          </p:nvSpPr>
          <p:spPr>
            <a:xfrm>
              <a:off x="45720" y="65967"/>
              <a:ext cx="7880572" cy="6929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100">
                  <a:solidFill>
                    <a:srgbClr val="FFFFFF"/>
                  </a:solidFill>
                </a:defRPr>
              </a:lvl1pPr>
            </a:lstStyle>
            <a:p>
              <a:pPr/>
              <a:r>
                <a:t>Não se pode fazer parte da Igreja de Jesus, sem se estar em uma Igreja local. Na próxima aula vamos conhecer um pouco sobre a Catedral.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DESCUBRA…"/>
          <p:cNvSpPr/>
          <p:nvPr/>
        </p:nvSpPr>
        <p:spPr>
          <a:xfrm>
            <a:off x="418765" y="1922564"/>
            <a:ext cx="1150005" cy="119320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b="1"/>
            </a:pPr>
            <a:r>
              <a:t>DESCUBRA</a:t>
            </a:r>
          </a:p>
          <a:p>
            <a:pPr algn="ctr">
              <a:defRPr b="1"/>
            </a:pPr>
            <a:r>
              <a:t>NIVEL 1</a:t>
            </a:r>
          </a:p>
        </p:txBody>
      </p:sp>
      <p:sp>
        <p:nvSpPr>
          <p:cNvPr id="123" name="LIDERANÇA…"/>
          <p:cNvSpPr/>
          <p:nvPr/>
        </p:nvSpPr>
        <p:spPr>
          <a:xfrm>
            <a:off x="418765" y="3230739"/>
            <a:ext cx="1150005" cy="1112242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b="1" sz="1700"/>
            </a:pPr>
            <a:r>
              <a:t>LIDERANÇA</a:t>
            </a:r>
          </a:p>
          <a:p>
            <a:pPr algn="ctr">
              <a:defRPr b="1" sz="1700"/>
            </a:pPr>
            <a:r>
              <a:t>NIVEL 2</a:t>
            </a:r>
          </a:p>
        </p:txBody>
      </p:sp>
      <p:sp>
        <p:nvSpPr>
          <p:cNvPr id="124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76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</a:t>
            </a:r>
          </a:p>
        </p:txBody>
      </p:sp>
      <p:sp>
        <p:nvSpPr>
          <p:cNvPr id="125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29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Plano de Crescimento Espiritual</a:t>
            </a:r>
          </a:p>
        </p:txBody>
      </p:sp>
      <p:pic>
        <p:nvPicPr>
          <p:cNvPr id="126" name="IMG_1766.jpeg" descr="IMG_176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6330" r="0" b="5248"/>
          <a:stretch>
            <a:fillRect/>
          </a:stretch>
        </p:blipFill>
        <p:spPr>
          <a:xfrm>
            <a:off x="0" y="8707"/>
            <a:ext cx="9144000" cy="5134794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TextBox 6"/>
          <p:cNvSpPr txBox="1"/>
          <p:nvPr/>
        </p:nvSpPr>
        <p:spPr>
          <a:xfrm>
            <a:off x="4223487" y="166234"/>
            <a:ext cx="4770150" cy="1789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b="1" sz="40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A CONSOLIDAÇÃO</a:t>
            </a:r>
          </a:p>
          <a:p>
            <a:pPr algn="r">
              <a:defRPr b="1" sz="40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DA NOVA VIDA:</a:t>
            </a:r>
          </a:p>
          <a:p>
            <a:pPr algn="r">
              <a:defRPr b="1" sz="40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O BATISMO</a:t>
            </a:r>
          </a:p>
        </p:txBody>
      </p:sp>
      <p:sp>
        <p:nvSpPr>
          <p:cNvPr id="130" name="TextBox 8"/>
          <p:cNvSpPr txBox="1"/>
          <p:nvPr/>
        </p:nvSpPr>
        <p:spPr>
          <a:xfrm>
            <a:off x="133672" y="4525988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O Batismo</a:t>
            </a:r>
          </a:p>
        </p:txBody>
      </p:sp>
      <p:sp>
        <p:nvSpPr>
          <p:cNvPr id="133" name="Content Placeholder 2"/>
          <p:cNvSpPr txBox="1"/>
          <p:nvPr>
            <p:ph type="body" sz="half" idx="1"/>
          </p:nvPr>
        </p:nvSpPr>
        <p:spPr>
          <a:xfrm>
            <a:off x="362882" y="1367517"/>
            <a:ext cx="5401724" cy="3429001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600"/>
              </a:spcBef>
              <a:defRPr sz="2800"/>
            </a:pPr>
            <a:r>
              <a:t>Todas as organizações são reconhecidas por uma marca que as identificam;</a:t>
            </a:r>
          </a:p>
          <a:p>
            <a:pPr>
              <a:lnSpc>
                <a:spcPct val="110000"/>
              </a:lnSpc>
              <a:spcBef>
                <a:spcPts val="600"/>
              </a:spcBef>
              <a:defRPr sz="2800"/>
            </a:pPr>
            <a:r>
              <a:t>Você se lembra da logomarca da empresa em que trabalha, do seu colégio/faculdade, do seu time de futebol, por exemplo?</a:t>
            </a:r>
          </a:p>
        </p:txBody>
      </p:sp>
      <p:pic>
        <p:nvPicPr>
          <p:cNvPr id="13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90846" y="1236780"/>
            <a:ext cx="1965947" cy="36420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Round Diagonal Corner Rectangle 6"/>
          <p:cNvSpPr txBox="1"/>
          <p:nvPr/>
        </p:nvSpPr>
        <p:spPr>
          <a:xfrm>
            <a:off x="3965388" y="1892840"/>
            <a:ext cx="4236077" cy="1846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000">
                <a:solidFill>
                  <a:srgbClr val="006060"/>
                </a:solidFill>
              </a:defRPr>
            </a:lvl1pPr>
          </a:lstStyle>
          <a:p>
            <a:pPr/>
            <a:r>
              <a:t>Qual logomarca identificaria você hoje?</a:t>
            </a:r>
          </a:p>
        </p:txBody>
      </p:sp>
      <p:pic>
        <p:nvPicPr>
          <p:cNvPr id="137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32" y="534825"/>
            <a:ext cx="3367770" cy="42097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 Batismo</a:t>
            </a:r>
          </a:p>
        </p:txBody>
      </p:sp>
      <p:sp>
        <p:nvSpPr>
          <p:cNvPr id="140" name="Content Placeholder 2"/>
          <p:cNvSpPr txBox="1"/>
          <p:nvPr>
            <p:ph type="body" sz="half" idx="1"/>
          </p:nvPr>
        </p:nvSpPr>
        <p:spPr>
          <a:xfrm>
            <a:off x="362882" y="2354263"/>
            <a:ext cx="3931332" cy="2665260"/>
          </a:xfrm>
          <a:prstGeom prst="rect">
            <a:avLst/>
          </a:prstGeom>
        </p:spPr>
        <p:txBody>
          <a:bodyPr anchor="ctr"/>
          <a:lstStyle>
            <a:lvl1pPr marL="0" indent="114300">
              <a:lnSpc>
                <a:spcPct val="110000"/>
              </a:lnSpc>
              <a:spcBef>
                <a:spcPts val="600"/>
              </a:spcBef>
              <a:buSzTx/>
              <a:buNone/>
              <a:defRPr sz="2800"/>
            </a:lvl1pPr>
          </a:lstStyle>
          <a:p>
            <a:pPr/>
            <a:r>
              <a:t>O que atesta e confirma que alguém é discípulo de Jesus é o batismo alicerçado na fé.</a:t>
            </a:r>
          </a:p>
        </p:txBody>
      </p:sp>
      <p:grpSp>
        <p:nvGrpSpPr>
          <p:cNvPr id="143" name="Rounded Rectangle 3"/>
          <p:cNvGrpSpPr/>
          <p:nvPr/>
        </p:nvGrpSpPr>
        <p:grpSpPr>
          <a:xfrm>
            <a:off x="454299" y="1179509"/>
            <a:ext cx="8689702" cy="852741"/>
            <a:chOff x="0" y="0"/>
            <a:chExt cx="8689701" cy="852740"/>
          </a:xfrm>
        </p:grpSpPr>
        <p:sp>
          <p:nvSpPr>
            <p:cNvPr id="141" name="Retângulo arredondado"/>
            <p:cNvSpPr/>
            <p:nvPr/>
          </p:nvSpPr>
          <p:spPr>
            <a:xfrm>
              <a:off x="0" y="0"/>
              <a:ext cx="8689702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42" name="Ao contrário do que se pensa, a cruz não é a principal marca do cristianismo."/>
            <p:cNvSpPr txBox="1"/>
            <p:nvPr/>
          </p:nvSpPr>
          <p:spPr>
            <a:xfrm>
              <a:off x="87347" y="45985"/>
              <a:ext cx="8515007" cy="760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Ao contrário do que se pensa, a cruz não é a principal marca do cristianismo.</a:t>
              </a:r>
            </a:p>
          </p:txBody>
        </p:sp>
      </p:grpSp>
      <p:pic>
        <p:nvPicPr>
          <p:cNvPr id="14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15667" t="10880" r="14067" b="24174"/>
          <a:stretch>
            <a:fillRect/>
          </a:stretch>
        </p:blipFill>
        <p:spPr>
          <a:xfrm>
            <a:off x="4494720" y="2330298"/>
            <a:ext cx="3759527" cy="26062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Round Diagonal Corner Rectangle 6"/>
          <p:cNvSpPr txBox="1"/>
          <p:nvPr/>
        </p:nvSpPr>
        <p:spPr>
          <a:xfrm>
            <a:off x="4132477" y="1965766"/>
            <a:ext cx="4009213" cy="1666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600">
                <a:solidFill>
                  <a:srgbClr val="006060"/>
                </a:solidFill>
              </a:defRPr>
            </a:lvl1pPr>
          </a:lstStyle>
          <a:p>
            <a:pPr/>
            <a:r>
              <a:t>Para você, o que é o batismo? Qual a sua importância?</a:t>
            </a:r>
          </a:p>
        </p:txBody>
      </p:sp>
      <p:pic>
        <p:nvPicPr>
          <p:cNvPr id="147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32" y="568251"/>
            <a:ext cx="3434621" cy="42932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 Batismo</a:t>
            </a:r>
          </a:p>
        </p:txBody>
      </p:sp>
      <p:sp>
        <p:nvSpPr>
          <p:cNvPr id="150" name="Content Placeholder 2"/>
          <p:cNvSpPr txBox="1"/>
          <p:nvPr>
            <p:ph type="body" sz="half" idx="1"/>
          </p:nvPr>
        </p:nvSpPr>
        <p:spPr>
          <a:xfrm>
            <a:off x="279338" y="2310846"/>
            <a:ext cx="4298928" cy="2665260"/>
          </a:xfrm>
          <a:prstGeom prst="rect">
            <a:avLst/>
          </a:prstGeom>
        </p:spPr>
        <p:txBody>
          <a:bodyPr anchor="ctr"/>
          <a:lstStyle>
            <a:lvl1pPr marL="0" indent="114300">
              <a:lnSpc>
                <a:spcPct val="110000"/>
              </a:lnSpc>
              <a:spcBef>
                <a:spcPts val="600"/>
              </a:spcBef>
              <a:buSzTx/>
              <a:buNone/>
              <a:defRPr sz="2600"/>
            </a:lvl1pPr>
          </a:lstStyle>
          <a:p>
            <a:pPr/>
            <a:r>
              <a:t>Quanto à fé cristã, refere-se ao evento em que cada crente em Jesus Cristo, em confirmação pública de sua fé, é submergido em água.</a:t>
            </a:r>
          </a:p>
        </p:txBody>
      </p:sp>
      <p:grpSp>
        <p:nvGrpSpPr>
          <p:cNvPr id="153" name="Rounded Rectangle 3"/>
          <p:cNvGrpSpPr/>
          <p:nvPr/>
        </p:nvGrpSpPr>
        <p:grpSpPr>
          <a:xfrm>
            <a:off x="454299" y="1112656"/>
            <a:ext cx="8293648" cy="852742"/>
            <a:chOff x="0" y="0"/>
            <a:chExt cx="8293647" cy="852740"/>
          </a:xfrm>
        </p:grpSpPr>
        <p:sp>
          <p:nvSpPr>
            <p:cNvPr id="151" name="Retângulo arredondado"/>
            <p:cNvSpPr/>
            <p:nvPr/>
          </p:nvSpPr>
          <p:spPr>
            <a:xfrm>
              <a:off x="0" y="0"/>
              <a:ext cx="8293648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52" name="A palavra “batismo” tem sua origem no grego, “baptizo”, que significa imergir, banhar, lavar, derramar, cobrir ou tingir"/>
            <p:cNvSpPr txBox="1"/>
            <p:nvPr/>
          </p:nvSpPr>
          <p:spPr>
            <a:xfrm>
              <a:off x="87346" y="55882"/>
              <a:ext cx="8118955" cy="740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200">
                  <a:solidFill>
                    <a:srgbClr val="FFFFFF"/>
                  </a:solidFill>
                </a:defRPr>
              </a:pPr>
              <a:r>
                <a:t>A palavra “batismo” tem sua origem no grego, “</a:t>
              </a:r>
              <a:r>
                <a:rPr i="1"/>
                <a:t>baptizo”</a:t>
              </a:r>
              <a:r>
                <a:t>, que significa imergir, banhar, lavar, derramar, cobrir ou tingir </a:t>
              </a:r>
            </a:p>
          </p:txBody>
        </p:sp>
      </p:grpSp>
      <p:pic>
        <p:nvPicPr>
          <p:cNvPr id="15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rcRect l="10430" t="7808" r="10113" b="16222"/>
          <a:stretch>
            <a:fillRect/>
          </a:stretch>
        </p:blipFill>
        <p:spPr>
          <a:xfrm>
            <a:off x="4814963" y="2445447"/>
            <a:ext cx="3412618" cy="24470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 Batismo</a:t>
            </a:r>
          </a:p>
        </p:txBody>
      </p:sp>
      <p:sp>
        <p:nvSpPr>
          <p:cNvPr id="157" name="Content Placeholder 2"/>
          <p:cNvSpPr txBox="1"/>
          <p:nvPr>
            <p:ph type="body" idx="1"/>
          </p:nvPr>
        </p:nvSpPr>
        <p:spPr>
          <a:xfrm>
            <a:off x="271377" y="1200150"/>
            <a:ext cx="7805823" cy="3749332"/>
          </a:xfrm>
          <a:prstGeom prst="rect">
            <a:avLst/>
          </a:prstGeom>
        </p:spPr>
        <p:txBody>
          <a:bodyPr/>
          <a:lstStyle/>
          <a:p>
            <a:pPr>
              <a:defRPr b="1" sz="2400"/>
            </a:pPr>
            <a:r>
              <a:t>Por que o batismo é realizado?</a:t>
            </a:r>
          </a:p>
          <a:p>
            <a:pPr lvl="1" marL="640080" indent="-228600">
              <a:buClr>
                <a:schemeClr val="accent2"/>
              </a:buClr>
              <a:defRPr sz="2400"/>
            </a:pPr>
            <a:r>
              <a:t>Batizar os convertidos foi uma ordem dada por Jesus aos discípulos.</a:t>
            </a:r>
            <a:endParaRPr sz="2000"/>
          </a:p>
          <a:p>
            <a:pPr lvl="1" marL="0" indent="365759">
              <a:spcBef>
                <a:spcPts val="400"/>
              </a:spcBef>
              <a:buSzTx/>
              <a:buNone/>
              <a:defRPr sz="2400"/>
            </a:pPr>
          </a:p>
          <a:p>
            <a:pPr>
              <a:defRPr b="1" sz="2400"/>
            </a:pPr>
            <a:r>
              <a:t>Quais são as condições para que uma pessoa seja batizada?</a:t>
            </a:r>
          </a:p>
          <a:p>
            <a:pPr lvl="1" marL="640080" indent="-228600">
              <a:buClr>
                <a:schemeClr val="accent2"/>
              </a:buClr>
              <a:defRPr sz="2400"/>
            </a:pPr>
            <a:r>
              <a:t>Se o batismo é a marca de fé, a condição é que a pessoa creia em Jesus Cristo como único e suficiente Salvador e Senhor de sua vida.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Class="entr" nodeType="after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57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